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3F0BD-E30C-485C-9C95-A70FD576AE33}" type="datetimeFigureOut">
              <a:rPr lang="en-US" smtClean="0"/>
              <a:pPr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4AD50-8805-40B2-BE55-8E8D2AB768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000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7200" dirty="0" smtClean="0"/>
              <a:t>one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One puppy is lost.</a:t>
            </a:r>
            <a:endParaRPr lang="en-US" sz="4800" dirty="0"/>
          </a:p>
        </p:txBody>
      </p:sp>
      <p:pic>
        <p:nvPicPr>
          <p:cNvPr id="4" name="~PP4086.WAV">
            <a:hlinkClick r:id="" action="ppaction://media"/>
          </p:cNvPr>
          <p:cNvPicPr>
            <a:picLocks noRot="1" noChangeAspect="1"/>
          </p:cNvPicPr>
          <p:nvPr>
            <a:wavAudioFile r:embed="rId1" name="~PP4086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Kim Gladden\AppData\Local\Microsoft\Windows\Temporary Internet Files\Content.IE5\AN3JPXMX\MC90044511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362200"/>
            <a:ext cx="1640434" cy="1296619"/>
          </a:xfrm>
          <a:prstGeom prst="rect">
            <a:avLst/>
          </a:prstGeom>
          <a:noFill/>
        </p:spPr>
      </p:pic>
    </p:spTree>
  </p:cSld>
  <p:clrMapOvr>
    <a:masterClrMapping/>
  </p:clrMapOvr>
  <p:transition advTm="62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two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8229600" cy="99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7200" u="sng" dirty="0" smtClean="0"/>
              <a:t>Two</a:t>
            </a:r>
            <a:r>
              <a:rPr lang="en-US" sz="7200" dirty="0" smtClean="0"/>
              <a:t> pencils are on my desk.</a:t>
            </a:r>
            <a:endParaRPr lang="en-US" sz="7200" dirty="0"/>
          </a:p>
        </p:txBody>
      </p:sp>
      <p:pic>
        <p:nvPicPr>
          <p:cNvPr id="4" name="~PP2851.WAV">
            <a:hlinkClick r:id="" action="ppaction://media"/>
          </p:cNvPr>
          <p:cNvPicPr>
            <a:picLocks noRot="1" noChangeAspect="1"/>
          </p:cNvPicPr>
          <p:nvPr>
            <a:wavAudioFile r:embed="rId1" name="~PP2851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2053" name="Picture 5" descr="C:\Users\Kim Gladden\AppData\Local\Microsoft\Windows\Temporary Internet Files\Content.IE5\AN3JPXMX\MC90043257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819400"/>
            <a:ext cx="1828572" cy="1828572"/>
          </a:xfrm>
          <a:prstGeom prst="rect">
            <a:avLst/>
          </a:prstGeom>
          <a:noFill/>
        </p:spPr>
      </p:pic>
      <p:pic>
        <p:nvPicPr>
          <p:cNvPr id="2054" name="Picture 6" descr="C:\Users\Kim Gladden\AppData\Local\Microsoft\Windows\Temporary Internet Files\Content.IE5\AN3JPXMX\MC90043257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6670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 advTm="68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three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I have </a:t>
            </a:r>
            <a:r>
              <a:rPr lang="en-US" sz="7200" u="sng" dirty="0" smtClean="0"/>
              <a:t>three</a:t>
            </a:r>
            <a:r>
              <a:rPr lang="en-US" sz="7200" dirty="0" smtClean="0"/>
              <a:t> kittens.</a:t>
            </a:r>
            <a:endParaRPr lang="en-US" sz="7200" dirty="0"/>
          </a:p>
        </p:txBody>
      </p:sp>
      <p:pic>
        <p:nvPicPr>
          <p:cNvPr id="4" name="~PP650.WAV">
            <a:hlinkClick r:id="" action="ppaction://media"/>
          </p:cNvPr>
          <p:cNvPicPr>
            <a:picLocks noRot="1" noChangeAspect="1"/>
          </p:cNvPicPr>
          <p:nvPr>
            <a:wavAudioFile r:embed="rId1" name="~PP65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3074" name="Picture 2" descr="C:\Users\Kim Gladden\AppData\Local\Microsoft\Windows\Temporary Internet Files\Content.IE5\4OWQQHGT\MP91022107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0"/>
            <a:ext cx="2438400" cy="1788863"/>
          </a:xfrm>
          <a:prstGeom prst="rect">
            <a:avLst/>
          </a:prstGeom>
          <a:noFill/>
        </p:spPr>
      </p:pic>
      <p:pic>
        <p:nvPicPr>
          <p:cNvPr id="6" name="Picture 2" descr="C:\Users\Kim Gladden\AppData\Local\Microsoft\Windows\Temporary Internet Files\Content.IE5\4OWQQHGT\MP91022107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4572000"/>
            <a:ext cx="2438400" cy="1788863"/>
          </a:xfrm>
          <a:prstGeom prst="rect">
            <a:avLst/>
          </a:prstGeom>
          <a:noFill/>
        </p:spPr>
      </p:pic>
      <p:pic>
        <p:nvPicPr>
          <p:cNvPr id="7" name="Picture 2" descr="C:\Users\Kim Gladden\AppData\Local\Microsoft\Windows\Temporary Internet Files\Content.IE5\4OWQQHGT\MP91022107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572000"/>
            <a:ext cx="2438400" cy="1788863"/>
          </a:xfrm>
          <a:prstGeom prst="rect">
            <a:avLst/>
          </a:prstGeom>
          <a:noFill/>
        </p:spPr>
      </p:pic>
    </p:spTree>
  </p:cSld>
  <p:clrMapOvr>
    <a:masterClrMapping/>
  </p:clrMapOvr>
  <p:transition advTm="59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four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1676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7200" dirty="0" smtClean="0"/>
              <a:t>I need </a:t>
            </a:r>
            <a:r>
              <a:rPr lang="en-US" sz="7200" u="sng" dirty="0" smtClean="0"/>
              <a:t>four </a:t>
            </a:r>
            <a:r>
              <a:rPr lang="en-US" sz="7200" dirty="0" smtClean="0"/>
              <a:t>notebooks.</a:t>
            </a:r>
            <a:endParaRPr lang="en-US" sz="7200" dirty="0"/>
          </a:p>
        </p:txBody>
      </p:sp>
      <p:pic>
        <p:nvPicPr>
          <p:cNvPr id="4" name="~PP2700.WAV">
            <a:hlinkClick r:id="" action="ppaction://media"/>
          </p:cNvPr>
          <p:cNvPicPr>
            <a:picLocks noRot="1" noChangeAspect="1"/>
          </p:cNvPicPr>
          <p:nvPr>
            <a:wavAudioFile r:embed="rId1" name="~PP2700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4098" name="Picture 2" descr="C:\Users\Kim Gladden\AppData\Local\Microsoft\Windows\Temporary Internet Files\Content.IE5\00A1L8UX\MC90043486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429000"/>
            <a:ext cx="914257" cy="914257"/>
          </a:xfrm>
          <a:prstGeom prst="rect">
            <a:avLst/>
          </a:prstGeom>
          <a:noFill/>
        </p:spPr>
      </p:pic>
      <p:pic>
        <p:nvPicPr>
          <p:cNvPr id="6" name="Picture 2" descr="C:\Users\Kim Gladden\AppData\Local\Microsoft\Windows\Temporary Internet Files\Content.IE5\00A1L8UX\MC90043486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429000"/>
            <a:ext cx="914257" cy="914257"/>
          </a:xfrm>
          <a:prstGeom prst="rect">
            <a:avLst/>
          </a:prstGeom>
          <a:noFill/>
        </p:spPr>
      </p:pic>
      <p:pic>
        <p:nvPicPr>
          <p:cNvPr id="7" name="Picture 2" descr="C:\Users\Kim Gladden\AppData\Local\Microsoft\Windows\Temporary Internet Files\Content.IE5\00A1L8UX\MC90043486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429000"/>
            <a:ext cx="914257" cy="914257"/>
          </a:xfrm>
          <a:prstGeom prst="rect">
            <a:avLst/>
          </a:prstGeom>
          <a:noFill/>
        </p:spPr>
      </p:pic>
      <p:pic>
        <p:nvPicPr>
          <p:cNvPr id="8" name="Picture 2" descr="C:\Users\Kim Gladden\AppData\Local\Microsoft\Windows\Temporary Internet Files\Content.IE5\00A1L8UX\MC90043486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505200"/>
            <a:ext cx="914257" cy="914257"/>
          </a:xfrm>
          <a:prstGeom prst="rect">
            <a:avLst/>
          </a:prstGeom>
          <a:noFill/>
        </p:spPr>
      </p:pic>
    </p:spTree>
  </p:cSld>
  <p:clrMapOvr>
    <a:masterClrMapping/>
  </p:clrMapOvr>
  <p:transition advTm="60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7200" dirty="0" smtClean="0"/>
              <a:t>five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76600"/>
            <a:ext cx="8229600" cy="243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There are </a:t>
            </a:r>
            <a:r>
              <a:rPr lang="en-US" sz="7200" u="sng" dirty="0" smtClean="0"/>
              <a:t>five</a:t>
            </a:r>
            <a:r>
              <a:rPr lang="en-US" sz="7200" dirty="0" smtClean="0"/>
              <a:t> bees on the flower.</a:t>
            </a:r>
            <a:endParaRPr lang="en-US" sz="7200" dirty="0"/>
          </a:p>
        </p:txBody>
      </p:sp>
      <p:pic>
        <p:nvPicPr>
          <p:cNvPr id="4" name="~PP998.WAV">
            <a:hlinkClick r:id="" action="ppaction://media"/>
          </p:cNvPr>
          <p:cNvPicPr>
            <a:picLocks noRot="1" noChangeAspect="1"/>
          </p:cNvPicPr>
          <p:nvPr>
            <a:wavAudioFile r:embed="rId1" name="~PP998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5122" name="Picture 2" descr="C:\Users\Kim Gladden\AppData\Local\Microsoft\Windows\Temporary Internet Files\Content.IE5\PYU8LECN\MC9003537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514600"/>
            <a:ext cx="780107" cy="694020"/>
          </a:xfrm>
          <a:prstGeom prst="rect">
            <a:avLst/>
          </a:prstGeom>
          <a:noFill/>
        </p:spPr>
      </p:pic>
      <p:pic>
        <p:nvPicPr>
          <p:cNvPr id="6" name="Picture 2" descr="C:\Users\Kim Gladden\AppData\Local\Microsoft\Windows\Temporary Internet Files\Content.IE5\PYU8LECN\MC9003537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048000"/>
            <a:ext cx="780107" cy="694020"/>
          </a:xfrm>
          <a:prstGeom prst="rect">
            <a:avLst/>
          </a:prstGeom>
          <a:noFill/>
        </p:spPr>
      </p:pic>
      <p:pic>
        <p:nvPicPr>
          <p:cNvPr id="7" name="Picture 2" descr="C:\Users\Kim Gladden\AppData\Local\Microsoft\Windows\Temporary Internet Files\Content.IE5\PYU8LECN\MC9003537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124200"/>
            <a:ext cx="780107" cy="694020"/>
          </a:xfrm>
          <a:prstGeom prst="rect">
            <a:avLst/>
          </a:prstGeom>
          <a:noFill/>
        </p:spPr>
      </p:pic>
      <p:pic>
        <p:nvPicPr>
          <p:cNvPr id="9" name="Picture 2" descr="C:\Users\Kim Gladden\AppData\Local\Microsoft\Windows\Temporary Internet Files\Content.IE5\PYU8LECN\MC9003537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362200"/>
            <a:ext cx="780107" cy="694020"/>
          </a:xfrm>
          <a:prstGeom prst="rect">
            <a:avLst/>
          </a:prstGeom>
          <a:noFill/>
        </p:spPr>
      </p:pic>
      <p:pic>
        <p:nvPicPr>
          <p:cNvPr id="10" name="Picture 2" descr="C:\Users\Kim Gladden\AppData\Local\Microsoft\Windows\Temporary Internet Files\Content.IE5\PYU8LECN\MC9003537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590800"/>
            <a:ext cx="780107" cy="694020"/>
          </a:xfrm>
          <a:prstGeom prst="rect">
            <a:avLst/>
          </a:prstGeom>
          <a:noFill/>
        </p:spPr>
      </p:pic>
    </p:spTree>
  </p:cSld>
  <p:clrMapOvr>
    <a:masterClrMapping/>
  </p:clrMapOvr>
  <p:transition advTm="64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28</Words>
  <Application>Microsoft Office PowerPoint</Application>
  <PresentationFormat>On-screen Show (4:3)</PresentationFormat>
  <Paragraphs>10</Paragraphs>
  <Slides>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one</vt:lpstr>
      <vt:lpstr>two</vt:lpstr>
      <vt:lpstr>three</vt:lpstr>
      <vt:lpstr>four</vt:lpstr>
      <vt:lpstr>five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Kim Gladden</dc:creator>
  <cp:lastModifiedBy>Kim Gladden</cp:lastModifiedBy>
  <cp:revision>8</cp:revision>
  <dcterms:created xsi:type="dcterms:W3CDTF">2011-02-15T19:07:53Z</dcterms:created>
  <dcterms:modified xsi:type="dcterms:W3CDTF">2011-03-06T05:51:22Z</dcterms:modified>
</cp:coreProperties>
</file>